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5"/>
  </p:notesMasterIdLst>
  <p:sldIdLst>
    <p:sldId id="306" r:id="rId5"/>
    <p:sldId id="307" r:id="rId6"/>
    <p:sldId id="308" r:id="rId7"/>
    <p:sldId id="315" r:id="rId8"/>
    <p:sldId id="314" r:id="rId9"/>
    <p:sldId id="319" r:id="rId10"/>
    <p:sldId id="322" r:id="rId11"/>
    <p:sldId id="320" r:id="rId12"/>
    <p:sldId id="321" r:id="rId13"/>
    <p:sldId id="31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84967" autoAdjust="0"/>
  </p:normalViewPr>
  <p:slideViewPr>
    <p:cSldViewPr snapToGrid="0">
      <p:cViewPr varScale="1">
        <p:scale>
          <a:sx n="137" d="100"/>
          <a:sy n="137" d="100"/>
        </p:scale>
        <p:origin x="1136" y="68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2/19/2025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Referenca</a:t>
            </a:r>
            <a:r>
              <a:rPr lang="en-US" dirty="0"/>
              <a:t> je pointer </a:t>
            </a:r>
            <a:r>
              <a:rPr lang="en-US" dirty="0" err="1"/>
              <a:t>na</a:t>
            </a:r>
            <a:r>
              <a:rPr lang="en-US" dirty="0"/>
              <a:t> pointer</a:t>
            </a:r>
            <a:endParaRPr lang="en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142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spc="400" dirty="0" err="1">
                <a:solidFill>
                  <a:schemeClr val="bg1"/>
                </a:solidFill>
              </a:rPr>
              <a:t>Varnost</a:t>
            </a:r>
            <a:r>
              <a:rPr lang="en-US" sz="5400" spc="400" dirty="0">
                <a:solidFill>
                  <a:schemeClr val="bg1"/>
                </a:solidFill>
              </a:rPr>
              <a:t> </a:t>
            </a:r>
            <a:r>
              <a:rPr lang="en-US" sz="5400" spc="400" dirty="0" err="1">
                <a:solidFill>
                  <a:schemeClr val="bg1"/>
                </a:solidFill>
              </a:rPr>
              <a:t>programov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 err="1">
                <a:solidFill>
                  <a:schemeClr val="bg1"/>
                </a:solidFill>
              </a:rPr>
              <a:t>Predavanja</a:t>
            </a:r>
            <a:r>
              <a:rPr lang="en-US" sz="2000" dirty="0">
                <a:solidFill>
                  <a:schemeClr val="bg1"/>
                </a:solidFill>
              </a:rPr>
              <a:t> #0</a:t>
            </a:r>
          </a:p>
          <a:p>
            <a:r>
              <a:rPr lang="en-US" dirty="0"/>
              <a:t>Matevž Pesek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97E9104-08E5-95BD-6355-0EC510A21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1775" y="314796"/>
            <a:ext cx="3614928" cy="1018358"/>
          </a:xfrm>
          <a:prstGeom prst="rect">
            <a:avLst/>
          </a:prstGeom>
        </p:spPr>
      </p:pic>
      <p:pic>
        <p:nvPicPr>
          <p:cNvPr id="11" name="Picture 10" descr="A blue and black logo&#10;&#10;Description automatically generated">
            <a:extLst>
              <a:ext uri="{FF2B5EF4-FFF2-40B4-BE49-F238E27FC236}">
                <a16:creationId xmlns:a16="http://schemas.microsoft.com/office/drawing/2014/main" id="{66F1F835-CCFA-6361-EA25-0E1CE2983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424" y="255220"/>
            <a:ext cx="5493398" cy="101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err="1"/>
              <a:t>Ponovitev</a:t>
            </a:r>
            <a:r>
              <a:rPr lang="en-US" sz="5400" dirty="0"/>
              <a:t> </a:t>
            </a:r>
            <a:r>
              <a:rPr lang="en-US" sz="5400" dirty="0" err="1"/>
              <a:t>osnov</a:t>
            </a: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800" y="1681163"/>
            <a:ext cx="4549775" cy="823912"/>
          </a:xfrm>
        </p:spPr>
        <p:txBody>
          <a:bodyPr/>
          <a:lstStyle/>
          <a:p>
            <a:r>
              <a:rPr lang="en-US" dirty="0" err="1"/>
              <a:t>Programski</a:t>
            </a:r>
            <a:r>
              <a:rPr lang="en-US" dirty="0"/>
              <a:t> </a:t>
            </a:r>
            <a:r>
              <a:rPr lang="en-US" dirty="0" err="1"/>
              <a:t>jezik</a:t>
            </a:r>
            <a:r>
              <a:rPr lang="en-US" dirty="0"/>
              <a:t> 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800" y="2505075"/>
            <a:ext cx="4549775" cy="3684588"/>
          </a:xfrm>
        </p:spPr>
        <p:txBody>
          <a:bodyPr>
            <a:normAutofit/>
          </a:bodyPr>
          <a:lstStyle/>
          <a:p>
            <a:r>
              <a:rPr lang="en-US" sz="2000" dirty="0"/>
              <a:t>Ker ga </a:t>
            </a:r>
            <a:r>
              <a:rPr lang="en-US" sz="2000" dirty="0" err="1"/>
              <a:t>potrebujemo</a:t>
            </a:r>
            <a:endParaRPr lang="en-US" sz="2000" dirty="0"/>
          </a:p>
          <a:p>
            <a:r>
              <a:rPr lang="en-US" dirty="0"/>
              <a:t>Ker je </a:t>
            </a:r>
            <a:r>
              <a:rPr lang="en-US" dirty="0" err="1"/>
              <a:t>povsod</a:t>
            </a:r>
            <a:r>
              <a:rPr lang="en-US" dirty="0"/>
              <a:t> </a:t>
            </a:r>
            <a:r>
              <a:rPr lang="en-US" dirty="0" err="1"/>
              <a:t>nekje</a:t>
            </a:r>
            <a:r>
              <a:rPr lang="en-US" dirty="0"/>
              <a:t> </a:t>
            </a:r>
            <a:r>
              <a:rPr lang="en-US" dirty="0" err="1"/>
              <a:t>globoko</a:t>
            </a:r>
            <a:r>
              <a:rPr lang="en-US" dirty="0"/>
              <a:t> </a:t>
            </a:r>
            <a:r>
              <a:rPr lang="en-US" dirty="0" err="1"/>
              <a:t>še</a:t>
            </a:r>
            <a:r>
              <a:rPr lang="en-US" dirty="0"/>
              <a:t> </a:t>
            </a:r>
            <a:r>
              <a:rPr lang="en-US" dirty="0" err="1"/>
              <a:t>kaj</a:t>
            </a:r>
            <a:r>
              <a:rPr lang="en-US" dirty="0"/>
              <a:t> </a:t>
            </a:r>
            <a:r>
              <a:rPr lang="en-US" dirty="0" err="1"/>
              <a:t>spisano</a:t>
            </a:r>
            <a:r>
              <a:rPr lang="en-US" dirty="0"/>
              <a:t> v C-</a:t>
            </a:r>
            <a:r>
              <a:rPr lang="en-US" dirty="0" err="1"/>
              <a:t>ju</a:t>
            </a:r>
            <a:endParaRPr lang="en-US" dirty="0"/>
          </a:p>
          <a:p>
            <a:r>
              <a:rPr lang="en-US" sz="2000" dirty="0"/>
              <a:t>Ker je C </a:t>
            </a:r>
            <a:r>
              <a:rPr lang="en-US" sz="2000" dirty="0" err="1"/>
              <a:t>potreben</a:t>
            </a:r>
            <a:r>
              <a:rPr lang="en-US" sz="2000" dirty="0"/>
              <a:t> za </a:t>
            </a:r>
            <a:r>
              <a:rPr lang="en-US" sz="2000" dirty="0" err="1"/>
              <a:t>razumevanje</a:t>
            </a:r>
            <a:r>
              <a:rPr lang="en-US" sz="2000" dirty="0"/>
              <a:t> </a:t>
            </a:r>
            <a:r>
              <a:rPr lang="en-US" sz="2000" dirty="0" err="1"/>
              <a:t>delovanja</a:t>
            </a:r>
            <a:r>
              <a:rPr lang="en-US" sz="2000" dirty="0"/>
              <a:t> </a:t>
            </a:r>
            <a:r>
              <a:rPr lang="en-US" sz="2000" dirty="0" err="1"/>
              <a:t>višjenivojskih</a:t>
            </a:r>
            <a:r>
              <a:rPr lang="en-US" sz="2000" dirty="0"/>
              <a:t> </a:t>
            </a:r>
            <a:r>
              <a:rPr lang="en-US" sz="2000" dirty="0" err="1"/>
              <a:t>jezikov</a:t>
            </a:r>
            <a:endParaRPr lang="en-US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3206" y="1681163"/>
            <a:ext cx="4572182" cy="823912"/>
          </a:xfrm>
        </p:spPr>
        <p:txBody>
          <a:bodyPr/>
          <a:lstStyle/>
          <a:p>
            <a:r>
              <a:rPr lang="en-US" dirty="0"/>
              <a:t>Bash/CLI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3206" y="2505075"/>
            <a:ext cx="4572182" cy="3684588"/>
          </a:xfrm>
        </p:spPr>
        <p:txBody>
          <a:bodyPr>
            <a:normAutofit/>
          </a:bodyPr>
          <a:lstStyle/>
          <a:p>
            <a:r>
              <a:rPr lang="en-US" sz="2000" dirty="0" err="1"/>
              <a:t>Povsod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voljo</a:t>
            </a:r>
            <a:endParaRPr lang="en-US" sz="2000" dirty="0"/>
          </a:p>
          <a:p>
            <a:r>
              <a:rPr lang="en-US" dirty="0" err="1"/>
              <a:t>Navadno</a:t>
            </a:r>
            <a:r>
              <a:rPr lang="en-US" dirty="0"/>
              <a:t> </a:t>
            </a:r>
            <a:r>
              <a:rPr lang="en-US" dirty="0" err="1"/>
              <a:t>edini</a:t>
            </a:r>
            <a:r>
              <a:rPr lang="en-US" dirty="0"/>
              <a:t> </a:t>
            </a:r>
            <a:r>
              <a:rPr lang="en-US" dirty="0" err="1"/>
              <a:t>način</a:t>
            </a:r>
            <a:r>
              <a:rPr lang="en-US" dirty="0"/>
              <a:t> za </a:t>
            </a:r>
            <a:r>
              <a:rPr lang="en-US" dirty="0" err="1"/>
              <a:t>komunikacijo</a:t>
            </a:r>
            <a:r>
              <a:rPr lang="en-US" dirty="0"/>
              <a:t> z </a:t>
            </a:r>
            <a:r>
              <a:rPr lang="en-US" dirty="0" err="1"/>
              <a:t>oddaljenim</a:t>
            </a:r>
            <a:r>
              <a:rPr lang="en-US" dirty="0"/>
              <a:t> </a:t>
            </a:r>
            <a:r>
              <a:rPr lang="en-US" dirty="0" err="1"/>
              <a:t>računalnikom</a:t>
            </a:r>
            <a:endParaRPr lang="en-US" dirty="0"/>
          </a:p>
          <a:p>
            <a:r>
              <a:rPr lang="en-US" sz="2000" dirty="0"/>
              <a:t>Ker </a:t>
            </a:r>
            <a:r>
              <a:rPr lang="en-US" sz="2000" dirty="0" err="1"/>
              <a:t>omogoča</a:t>
            </a:r>
            <a:r>
              <a:rPr lang="en-US" sz="2000" dirty="0"/>
              <a:t> </a:t>
            </a:r>
            <a:r>
              <a:rPr lang="en-US" dirty="0" err="1"/>
              <a:t>manipulacijo</a:t>
            </a:r>
            <a:r>
              <a:rPr lang="en-US" dirty="0"/>
              <a:t> (</a:t>
            </a:r>
            <a:r>
              <a:rPr lang="en-US" dirty="0" err="1"/>
              <a:t>vsega</a:t>
            </a:r>
            <a:r>
              <a:rPr lang="en-US" dirty="0"/>
              <a:t>)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nivoju</a:t>
            </a:r>
            <a:r>
              <a:rPr lang="en-US" dirty="0"/>
              <a:t> </a:t>
            </a:r>
            <a:r>
              <a:rPr lang="en-US" dirty="0" err="1"/>
              <a:t>sistema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75763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Današnje</a:t>
            </a:r>
            <a:r>
              <a:rPr lang="en-US" dirty="0"/>
              <a:t> </a:t>
            </a:r>
            <a:r>
              <a:rPr lang="en-US" dirty="0" err="1"/>
              <a:t>teme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</a:t>
            </a:r>
            <a:r>
              <a:rPr lang="sl-SI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vod in razlaga poteka in namena predmeta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sl-SI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Obnovitev znanja arhitekture sistemov in osnovnih konceptov v programskem jeziku C</a:t>
            </a:r>
            <a:endParaRPr lang="en-US" sz="1800" kern="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Placeholder 5" descr="mountains at sunset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/>
          <a:stretch/>
        </p:blipFill>
        <p:spPr/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Varprog</a:t>
            </a:r>
            <a:r>
              <a:rPr lang="en-US" dirty="0"/>
              <a:t> #0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AutoShape 2" descr="A conceptual image representing cybersecurity in the context of applications. The scene includes a digital shield, symbolizing protection, in front of a collection of app icons, representing various software applications. The shield emits a faint glow, implying a strong defense mechanism. The background features binary code, hinting at the digital nature of cybersecurity. The colors are mainly blue and grey, typical for technology-themed imagery.">
            <a:extLst>
              <a:ext uri="{FF2B5EF4-FFF2-40B4-BE49-F238E27FC236}">
                <a16:creationId xmlns:a16="http://schemas.microsoft.com/office/drawing/2014/main" id="{B925127C-F9C6-550B-F7F7-3E6518A641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I"/>
          </a:p>
        </p:txBody>
      </p:sp>
      <p:pic>
        <p:nvPicPr>
          <p:cNvPr id="11" name="Picture 10" descr="A shield with icons around it&#10;&#10;Description automatically generated">
            <a:extLst>
              <a:ext uri="{FF2B5EF4-FFF2-40B4-BE49-F238E27FC236}">
                <a16:creationId xmlns:a16="http://schemas.microsoft.com/office/drawing/2014/main" id="{2E0F39CD-9C82-A6B3-81D9-61DEF3EFE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612" y="2418053"/>
            <a:ext cx="3949447" cy="394944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Potek</a:t>
            </a:r>
            <a:r>
              <a:rPr lang="en-US" dirty="0"/>
              <a:t> </a:t>
            </a:r>
            <a:r>
              <a:rPr lang="en-US" dirty="0" err="1"/>
              <a:t>predmeta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Varprog</a:t>
            </a:r>
            <a:r>
              <a:rPr lang="en-US" dirty="0"/>
              <a:t> #0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Predavanja</a:t>
            </a:r>
            <a:r>
              <a:rPr lang="en-US" dirty="0"/>
              <a:t> – </a:t>
            </a:r>
            <a:r>
              <a:rPr lang="en-US" dirty="0" err="1"/>
              <a:t>teoretični</a:t>
            </a:r>
            <a:r>
              <a:rPr lang="en-US" dirty="0"/>
              <a:t> del s </a:t>
            </a:r>
            <a:r>
              <a:rPr lang="en-US" dirty="0" err="1"/>
              <a:t>praktičnimi</a:t>
            </a:r>
            <a:r>
              <a:rPr lang="en-US" dirty="0"/>
              <a:t> </a:t>
            </a:r>
            <a:r>
              <a:rPr lang="en-US" dirty="0" err="1"/>
              <a:t>prikazi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Vaje</a:t>
            </a:r>
            <a:r>
              <a:rPr lang="en-US" dirty="0"/>
              <a:t>	- hands-on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infrastrukturi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Predznanje</a:t>
            </a:r>
            <a:r>
              <a:rPr lang="en-US" dirty="0"/>
              <a:t>:</a:t>
            </a:r>
          </a:p>
          <a:p>
            <a:pPr marL="571500" lvl="1" indent="-342900"/>
            <a:r>
              <a:rPr lang="en-US" dirty="0" err="1"/>
              <a:t>Vse</a:t>
            </a:r>
            <a:r>
              <a:rPr lang="en-US" dirty="0"/>
              <a:t> je </a:t>
            </a:r>
            <a:r>
              <a:rPr lang="en-US" dirty="0" err="1"/>
              <a:t>dobrodošlo</a:t>
            </a:r>
            <a:r>
              <a:rPr lang="en-US" dirty="0"/>
              <a:t> (C, PHP, JS, bash, CLI …)</a:t>
            </a:r>
          </a:p>
          <a:p>
            <a:pPr marL="571500" lvl="1" indent="-342900"/>
            <a:r>
              <a:rPr lang="en-US" dirty="0" err="1"/>
              <a:t>Če</a:t>
            </a:r>
            <a:r>
              <a:rPr lang="en-US" dirty="0"/>
              <a:t> </a:t>
            </a:r>
            <a:r>
              <a:rPr lang="en-US" dirty="0" err="1"/>
              <a:t>predznanja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, je </a:t>
            </a:r>
            <a:r>
              <a:rPr lang="en-US" dirty="0" err="1"/>
              <a:t>danes</a:t>
            </a:r>
            <a:r>
              <a:rPr lang="en-US" dirty="0"/>
              <a:t> </a:t>
            </a:r>
            <a:r>
              <a:rPr lang="en-US" dirty="0" err="1"/>
              <a:t>odlična</a:t>
            </a:r>
            <a:r>
              <a:rPr lang="en-US" dirty="0"/>
              <a:t> </a:t>
            </a:r>
            <a:r>
              <a:rPr lang="en-US" dirty="0" err="1"/>
              <a:t>priložnost</a:t>
            </a:r>
            <a:r>
              <a:rPr lang="en-US" dirty="0"/>
              <a:t> za </a:t>
            </a:r>
            <a:r>
              <a:rPr lang="en-US" dirty="0" err="1"/>
              <a:t>pridobitev</a:t>
            </a:r>
            <a:r>
              <a:rPr lang="en-US" dirty="0"/>
              <a:t> </a:t>
            </a:r>
            <a:r>
              <a:rPr lang="en-US" dirty="0" err="1"/>
              <a:t>novega</a:t>
            </a:r>
            <a:r>
              <a:rPr lang="en-US" dirty="0"/>
              <a:t> </a:t>
            </a:r>
            <a:r>
              <a:rPr lang="en-US" dirty="0" err="1"/>
              <a:t>znanja</a:t>
            </a:r>
            <a:r>
              <a:rPr lang="en-US" dirty="0"/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Placeholder 6" descr="A circular object with icons on it&#10;&#10;Description automatically generated">
            <a:extLst>
              <a:ext uri="{FF2B5EF4-FFF2-40B4-BE49-F238E27FC236}">
                <a16:creationId xmlns:a16="http://schemas.microsoft.com/office/drawing/2014/main" id="{E1BF8E3F-FBE9-089C-C983-B56156D8D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Ocene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Varprog</a:t>
            </a:r>
            <a:r>
              <a:rPr lang="en-US" dirty="0"/>
              <a:t> #0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Ocena</a:t>
            </a:r>
            <a:endParaRPr lang="en-US" dirty="0"/>
          </a:p>
          <a:p>
            <a:pPr marL="571500" lvl="1" indent="-342900"/>
            <a:r>
              <a:rPr lang="en-US" dirty="0" err="1"/>
              <a:t>Opravljene</a:t>
            </a:r>
            <a:r>
              <a:rPr lang="en-US" dirty="0"/>
              <a:t> </a:t>
            </a:r>
            <a:r>
              <a:rPr lang="en-US" dirty="0" err="1"/>
              <a:t>vaje</a:t>
            </a:r>
            <a:r>
              <a:rPr lang="en-US" dirty="0"/>
              <a:t>: 50%</a:t>
            </a:r>
          </a:p>
          <a:p>
            <a:pPr marL="571500" lvl="1" indent="-342900"/>
            <a:r>
              <a:rPr lang="en-US" dirty="0" err="1"/>
              <a:t>Izpit</a:t>
            </a:r>
            <a:r>
              <a:rPr lang="en-US" dirty="0"/>
              <a:t> (</a:t>
            </a:r>
            <a:r>
              <a:rPr lang="en-US" dirty="0" err="1"/>
              <a:t>pisni</a:t>
            </a:r>
            <a:r>
              <a:rPr lang="en-US" dirty="0"/>
              <a:t> + </a:t>
            </a:r>
            <a:r>
              <a:rPr lang="en-US" dirty="0" err="1"/>
              <a:t>ustni</a:t>
            </a:r>
            <a:r>
              <a:rPr lang="en-US" dirty="0"/>
              <a:t>): 50%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Bo </a:t>
            </a:r>
            <a:r>
              <a:rPr lang="en-US" dirty="0" err="1"/>
              <a:t>težko</a:t>
            </a:r>
            <a:r>
              <a:rPr lang="en-US" dirty="0"/>
              <a:t>?</a:t>
            </a:r>
          </a:p>
          <a:p>
            <a:pPr marL="571500" lvl="1" indent="-342900"/>
            <a:r>
              <a:rPr lang="en-US" dirty="0" err="1"/>
              <a:t>Verjetno</a:t>
            </a:r>
            <a:r>
              <a:rPr lang="en-US" dirty="0"/>
              <a:t>. </a:t>
            </a:r>
            <a:r>
              <a:rPr lang="en-US" dirty="0" err="1"/>
              <a:t>Izven</a:t>
            </a:r>
            <a:r>
              <a:rPr lang="en-US" dirty="0"/>
              <a:t> </a:t>
            </a:r>
            <a:r>
              <a:rPr lang="en-US" dirty="0" err="1"/>
              <a:t>vaše</a:t>
            </a:r>
            <a:r>
              <a:rPr lang="en-US" dirty="0"/>
              <a:t> cone </a:t>
            </a:r>
            <a:r>
              <a:rPr lang="en-US" dirty="0" err="1"/>
              <a:t>udobja</a:t>
            </a:r>
            <a:r>
              <a:rPr lang="en-US" dirty="0"/>
              <a:t>. </a:t>
            </a:r>
            <a:r>
              <a:rPr lang="en-US" dirty="0" err="1"/>
              <a:t>Ampak</a:t>
            </a:r>
            <a:r>
              <a:rPr lang="en-US" dirty="0"/>
              <a:t> </a:t>
            </a:r>
            <a:r>
              <a:rPr lang="en-US" dirty="0" err="1"/>
              <a:t>bo</a:t>
            </a:r>
            <a:r>
              <a:rPr lang="en-US" dirty="0"/>
              <a:t> worth it. </a:t>
            </a:r>
          </a:p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53832D9F-9A5F-F803-2213-F6BB02E2DF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31112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err="1"/>
              <a:t>Predavanja</a:t>
            </a: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800" y="1681163"/>
            <a:ext cx="4549775" cy="823912"/>
          </a:xfrm>
        </p:spPr>
        <p:txBody>
          <a:bodyPr>
            <a:normAutofit/>
          </a:bodyPr>
          <a:lstStyle/>
          <a:p>
            <a:r>
              <a:rPr lang="en-US" dirty="0"/>
              <a:t>3 </a:t>
            </a:r>
            <a:r>
              <a:rPr lang="en-US" dirty="0" err="1"/>
              <a:t>ure</a:t>
            </a:r>
            <a:r>
              <a:rPr lang="en-US" dirty="0"/>
              <a:t> “</a:t>
            </a:r>
            <a:r>
              <a:rPr lang="en-US" dirty="0" err="1"/>
              <a:t>teorije</a:t>
            </a:r>
            <a:r>
              <a:rPr lang="en-US" dirty="0"/>
              <a:t>”? Ne!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800" y="2505075"/>
            <a:ext cx="4549775" cy="3684588"/>
          </a:xfrm>
        </p:spPr>
        <p:txBody>
          <a:bodyPr>
            <a:normAutofit/>
          </a:bodyPr>
          <a:lstStyle/>
          <a:p>
            <a:r>
              <a:rPr lang="en-US" dirty="0" err="1"/>
              <a:t>Čim</a:t>
            </a:r>
            <a:r>
              <a:rPr lang="en-US" dirty="0"/>
              <a:t> </a:t>
            </a:r>
            <a:r>
              <a:rPr lang="en-US" dirty="0" err="1"/>
              <a:t>bolj</a:t>
            </a:r>
            <a:r>
              <a:rPr lang="en-US" dirty="0"/>
              <a:t> hands-on </a:t>
            </a:r>
            <a:r>
              <a:rPr lang="en-US" dirty="0" err="1"/>
              <a:t>pristopi</a:t>
            </a:r>
            <a:endParaRPr lang="en-US" sz="2000" dirty="0"/>
          </a:p>
          <a:p>
            <a:r>
              <a:rPr lang="en-US" dirty="0" err="1"/>
              <a:t>Precej</a:t>
            </a:r>
            <a:r>
              <a:rPr lang="en-US" dirty="0"/>
              <a:t> </a:t>
            </a:r>
            <a:r>
              <a:rPr lang="en-US" dirty="0" err="1"/>
              <a:t>stvari</a:t>
            </a:r>
            <a:r>
              <a:rPr lang="en-US" dirty="0"/>
              <a:t> se </a:t>
            </a:r>
            <a:r>
              <a:rPr lang="en-US" dirty="0" err="1"/>
              <a:t>lahko</a:t>
            </a:r>
            <a:r>
              <a:rPr lang="en-US" dirty="0"/>
              <a:t> </a:t>
            </a:r>
            <a:r>
              <a:rPr lang="en-US" dirty="0" err="1"/>
              <a:t>naučimo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zgodovine</a:t>
            </a:r>
            <a:endParaRPr lang="en-US" dirty="0"/>
          </a:p>
          <a:p>
            <a:r>
              <a:rPr lang="en-US" dirty="0"/>
              <a:t>Na </a:t>
            </a:r>
            <a:r>
              <a:rPr lang="en-US" dirty="0" err="1"/>
              <a:t>vajah</a:t>
            </a:r>
            <a:r>
              <a:rPr lang="en-US" dirty="0"/>
              <a:t> ne </a:t>
            </a:r>
            <a:r>
              <a:rPr lang="en-US" dirty="0" err="1"/>
              <a:t>bomo</a:t>
            </a:r>
            <a:r>
              <a:rPr lang="en-US" dirty="0"/>
              <a:t> </a:t>
            </a:r>
            <a:r>
              <a:rPr lang="en-US" dirty="0" err="1"/>
              <a:t>imeli</a:t>
            </a:r>
            <a:r>
              <a:rPr lang="en-US" dirty="0"/>
              <a:t> “</a:t>
            </a:r>
            <a:r>
              <a:rPr lang="en-US" dirty="0" err="1"/>
              <a:t>ponovitve</a:t>
            </a:r>
            <a:r>
              <a:rPr lang="en-US" dirty="0"/>
              <a:t>” </a:t>
            </a:r>
            <a:r>
              <a:rPr lang="en-US" dirty="0" err="1"/>
              <a:t>snovi</a:t>
            </a:r>
            <a:r>
              <a:rPr lang="en-US" dirty="0"/>
              <a:t> s </a:t>
            </a:r>
            <a:r>
              <a:rPr lang="en-US" dirty="0" err="1"/>
              <a:t>predavanj</a:t>
            </a:r>
            <a:endParaRPr lang="en-US" dirty="0"/>
          </a:p>
          <a:p>
            <a:r>
              <a:rPr lang="en-US" dirty="0" err="1"/>
              <a:t>Torej</a:t>
            </a:r>
            <a:r>
              <a:rPr lang="en-US" dirty="0"/>
              <a:t>: </a:t>
            </a:r>
            <a:r>
              <a:rPr lang="en-US" dirty="0" err="1"/>
              <a:t>hodite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predavanja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9296" y="2228489"/>
            <a:ext cx="5176356" cy="1251493"/>
          </a:xfrm>
        </p:spPr>
        <p:txBody>
          <a:bodyPr>
            <a:normAutofit/>
          </a:bodyPr>
          <a:lstStyle/>
          <a:p>
            <a:r>
              <a:rPr lang="en-US" dirty="0"/>
              <a:t>“Those who fail to learn from history are doomed to repeat it.”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322555" y="3479982"/>
            <a:ext cx="4572182" cy="17755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/>
              <a:t>Adam and Eve ~ 7.500 BC</a:t>
            </a:r>
          </a:p>
        </p:txBody>
      </p:sp>
    </p:spTree>
    <p:extLst>
      <p:ext uri="{BB962C8B-B14F-4D97-AF65-F5344CB8AC3E}">
        <p14:creationId xmlns:p14="http://schemas.microsoft.com/office/powerpoint/2010/main" val="3479063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err="1"/>
              <a:t>Vaje</a:t>
            </a: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800" y="1681163"/>
            <a:ext cx="4549775" cy="823912"/>
          </a:xfrm>
        </p:spPr>
        <p:txBody>
          <a:bodyPr/>
          <a:lstStyle/>
          <a:p>
            <a:r>
              <a:rPr lang="en-US" dirty="0"/>
              <a:t>Hands on!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800" y="2505075"/>
            <a:ext cx="4549775" cy="3684588"/>
          </a:xfrm>
        </p:spPr>
        <p:txBody>
          <a:bodyPr>
            <a:normAutofit/>
          </a:bodyPr>
          <a:lstStyle/>
          <a:p>
            <a:r>
              <a:rPr lang="en-US" sz="2000" dirty="0" err="1"/>
              <a:t>Lahko</a:t>
            </a:r>
            <a:r>
              <a:rPr lang="en-US" sz="2000" dirty="0"/>
              <a:t> </a:t>
            </a:r>
            <a:r>
              <a:rPr lang="en-US" sz="2000" dirty="0" err="1"/>
              <a:t>prinesete</a:t>
            </a:r>
            <a:r>
              <a:rPr lang="en-US" sz="2000" dirty="0"/>
              <a:t> </a:t>
            </a:r>
            <a:r>
              <a:rPr lang="en-US" sz="2000" dirty="0" err="1"/>
              <a:t>svoje</a:t>
            </a:r>
            <a:r>
              <a:rPr lang="en-US" sz="2000" dirty="0"/>
              <a:t> </a:t>
            </a:r>
            <a:r>
              <a:rPr lang="en-US" sz="2000" dirty="0" err="1"/>
              <a:t>računalnike</a:t>
            </a:r>
            <a:endParaRPr lang="en-US" sz="2000" dirty="0"/>
          </a:p>
          <a:p>
            <a:pPr lvl="1"/>
            <a:r>
              <a:rPr lang="en-US" dirty="0" err="1"/>
              <a:t>Delamo</a:t>
            </a:r>
            <a:r>
              <a:rPr lang="en-US" dirty="0"/>
              <a:t> v </a:t>
            </a:r>
            <a:r>
              <a:rPr lang="en-US" dirty="0" err="1"/>
              <a:t>okolju</a:t>
            </a:r>
            <a:r>
              <a:rPr lang="en-US" dirty="0"/>
              <a:t> Linux</a:t>
            </a:r>
          </a:p>
          <a:p>
            <a:r>
              <a:rPr lang="en-US" dirty="0" err="1"/>
              <a:t>Okolje</a:t>
            </a:r>
            <a:r>
              <a:rPr lang="en-US" dirty="0"/>
              <a:t> </a:t>
            </a:r>
            <a:r>
              <a:rPr lang="en-US" dirty="0" err="1"/>
              <a:t>bo</a:t>
            </a:r>
            <a:r>
              <a:rPr lang="en-US" dirty="0"/>
              <a:t> </a:t>
            </a:r>
            <a:r>
              <a:rPr lang="en-US" dirty="0" err="1"/>
              <a:t>dosegljivo</a:t>
            </a:r>
            <a:r>
              <a:rPr lang="en-US" dirty="0"/>
              <a:t> (remote) </a:t>
            </a:r>
            <a:r>
              <a:rPr lang="en-US" dirty="0" err="1"/>
              <a:t>tudi</a:t>
            </a:r>
            <a:r>
              <a:rPr lang="en-US" dirty="0"/>
              <a:t> od </a:t>
            </a:r>
            <a:r>
              <a:rPr lang="en-US" dirty="0" err="1"/>
              <a:t>doma</a:t>
            </a:r>
            <a:endParaRPr lang="en-US" sz="2000" dirty="0"/>
          </a:p>
          <a:p>
            <a:r>
              <a:rPr lang="en-US" sz="2000" dirty="0"/>
              <a:t>Princip </a:t>
            </a:r>
            <a:r>
              <a:rPr lang="en-US" sz="2000" dirty="0" err="1"/>
              <a:t>ene</a:t>
            </a:r>
            <a:r>
              <a:rPr lang="en-US" sz="2000" dirty="0"/>
              <a:t> </a:t>
            </a:r>
            <a:r>
              <a:rPr lang="en-US" sz="2000" dirty="0" err="1"/>
              <a:t>iteracije</a:t>
            </a:r>
            <a:r>
              <a:rPr lang="en-US" sz="2000" dirty="0"/>
              <a:t>:</a:t>
            </a:r>
          </a:p>
          <a:p>
            <a:pPr lvl="1"/>
            <a:r>
              <a:rPr lang="en-US" dirty="0" err="1"/>
              <a:t>Tukaj</a:t>
            </a:r>
            <a:r>
              <a:rPr lang="en-US" dirty="0"/>
              <a:t> je </a:t>
            </a:r>
            <a:r>
              <a:rPr lang="en-US" dirty="0" err="1"/>
              <a:t>stran</a:t>
            </a:r>
            <a:r>
              <a:rPr lang="en-US" dirty="0"/>
              <a:t>/</a:t>
            </a:r>
            <a:r>
              <a:rPr lang="en-US" dirty="0" err="1"/>
              <a:t>koda</a:t>
            </a:r>
            <a:r>
              <a:rPr lang="en-US" dirty="0"/>
              <a:t>, </a:t>
            </a:r>
          </a:p>
          <a:p>
            <a:pPr lvl="1"/>
            <a:r>
              <a:rPr lang="en-US" dirty="0" err="1"/>
              <a:t>Exploitaj</a:t>
            </a:r>
            <a:r>
              <a:rPr lang="en-US" dirty="0"/>
              <a:t> :)</a:t>
            </a:r>
          </a:p>
          <a:p>
            <a:pPr lvl="1"/>
            <a:r>
              <a:rPr lang="en-US" dirty="0" err="1"/>
              <a:t>Pofixaj</a:t>
            </a:r>
            <a:r>
              <a:rPr lang="en-US" dirty="0"/>
              <a:t>!</a:t>
            </a:r>
          </a:p>
          <a:p>
            <a:r>
              <a:rPr lang="en-US" dirty="0" err="1"/>
              <a:t>Avtomatična</a:t>
            </a:r>
            <a:r>
              <a:rPr lang="en-US" dirty="0"/>
              <a:t> </a:t>
            </a:r>
            <a:r>
              <a:rPr lang="en-US" dirty="0" err="1"/>
              <a:t>evalvacija</a:t>
            </a:r>
            <a:endParaRPr lang="en-US" dirty="0"/>
          </a:p>
          <a:p>
            <a:pPr lvl="1"/>
            <a:r>
              <a:rPr lang="en-US" dirty="0" err="1"/>
              <a:t>Preko</a:t>
            </a:r>
            <a:r>
              <a:rPr lang="en-US" dirty="0"/>
              <a:t> GitLab </a:t>
            </a:r>
            <a:r>
              <a:rPr lang="en-US" dirty="0" err="1"/>
              <a:t>okolja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3206" y="1681163"/>
            <a:ext cx="4572182" cy="823912"/>
          </a:xfrm>
        </p:spPr>
        <p:txBody>
          <a:bodyPr/>
          <a:lstStyle/>
          <a:p>
            <a:r>
              <a:rPr lang="en-US" dirty="0" err="1"/>
              <a:t>Kaj</a:t>
            </a:r>
            <a:r>
              <a:rPr lang="en-US" dirty="0"/>
              <a:t> pa </a:t>
            </a:r>
            <a:r>
              <a:rPr lang="en-US" dirty="0" err="1"/>
              <a:t>programski</a:t>
            </a:r>
            <a:r>
              <a:rPr lang="en-US" dirty="0"/>
              <a:t> </a:t>
            </a:r>
            <a:r>
              <a:rPr lang="en-US" dirty="0" err="1"/>
              <a:t>jeziki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3206" y="2505075"/>
            <a:ext cx="4572182" cy="3684588"/>
          </a:xfrm>
        </p:spPr>
        <p:txBody>
          <a:bodyPr>
            <a:normAutofit/>
          </a:bodyPr>
          <a:lstStyle/>
          <a:p>
            <a:r>
              <a:rPr lang="en-US" sz="2000" dirty="0" err="1"/>
              <a:t>Vsi</a:t>
            </a:r>
            <a:r>
              <a:rPr lang="en-US" sz="2000" dirty="0"/>
              <a:t> </a:t>
            </a:r>
            <a:r>
              <a:rPr lang="en-US" sz="2000" dirty="0" err="1"/>
              <a:t>pridejo</a:t>
            </a:r>
            <a:r>
              <a:rPr lang="en-US" sz="2000" dirty="0"/>
              <a:t> v </a:t>
            </a:r>
            <a:r>
              <a:rPr lang="en-US" sz="2000" dirty="0" err="1"/>
              <a:t>poštev</a:t>
            </a:r>
            <a:endParaRPr lang="en-US" dirty="0"/>
          </a:p>
          <a:p>
            <a:r>
              <a:rPr lang="en-US" sz="2000" dirty="0" err="1"/>
              <a:t>Primarno</a:t>
            </a:r>
            <a:r>
              <a:rPr lang="en-US" sz="2000" dirty="0"/>
              <a:t> C</a:t>
            </a:r>
            <a:r>
              <a:rPr lang="en-US" dirty="0"/>
              <a:t>, Python, PHP, Bash, (x86/ARM) assembly</a:t>
            </a:r>
          </a:p>
          <a:p>
            <a:endParaRPr lang="en-US" sz="2000" dirty="0"/>
          </a:p>
          <a:p>
            <a:r>
              <a:rPr lang="en-US" dirty="0" err="1"/>
              <a:t>Kaj</a:t>
            </a:r>
            <a:r>
              <a:rPr lang="en-US" dirty="0"/>
              <a:t>, </a:t>
            </a:r>
            <a:r>
              <a:rPr lang="en-US" dirty="0" err="1"/>
              <a:t>če</a:t>
            </a:r>
            <a:r>
              <a:rPr lang="en-US" dirty="0"/>
              <a:t> </a:t>
            </a:r>
            <a:r>
              <a:rPr lang="en-US" dirty="0" err="1"/>
              <a:t>jih</a:t>
            </a:r>
            <a:r>
              <a:rPr lang="en-US" dirty="0"/>
              <a:t> ne </a:t>
            </a:r>
            <a:r>
              <a:rPr lang="en-US" dirty="0" err="1"/>
              <a:t>poznam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V </a:t>
            </a:r>
            <a:r>
              <a:rPr lang="en-US" dirty="0" err="1"/>
              <a:t>karieri</a:t>
            </a:r>
            <a:r>
              <a:rPr lang="en-US" dirty="0"/>
              <a:t> se </a:t>
            </a:r>
            <a:r>
              <a:rPr lang="en-US" dirty="0" err="1"/>
              <a:t>boste</a:t>
            </a:r>
            <a:r>
              <a:rPr lang="en-US" dirty="0"/>
              <a:t> </a:t>
            </a:r>
            <a:r>
              <a:rPr lang="en-US" dirty="0" err="1"/>
              <a:t>srečali</a:t>
            </a:r>
            <a:r>
              <a:rPr lang="en-US" dirty="0"/>
              <a:t> z </a:t>
            </a:r>
            <a:r>
              <a:rPr lang="en-US" dirty="0" err="1"/>
              <a:t>neznanim</a:t>
            </a:r>
            <a:endParaRPr lang="en-US" dirty="0"/>
          </a:p>
          <a:p>
            <a:pPr lvl="1"/>
            <a:r>
              <a:rPr lang="en-US" dirty="0" err="1"/>
              <a:t>Bolje</a:t>
            </a:r>
            <a:r>
              <a:rPr lang="en-US" dirty="0"/>
              <a:t> se je </a:t>
            </a:r>
            <a:r>
              <a:rPr lang="en-US" dirty="0" err="1"/>
              <a:t>učiti</a:t>
            </a:r>
            <a:r>
              <a:rPr lang="en-US" dirty="0"/>
              <a:t> v </a:t>
            </a:r>
            <a:r>
              <a:rPr lang="en-US" dirty="0" err="1"/>
              <a:t>peskovniku</a:t>
            </a:r>
            <a:r>
              <a:rPr lang="en-US" dirty="0"/>
              <a:t> </a:t>
            </a:r>
            <a:r>
              <a:rPr lang="en-US" dirty="0" err="1"/>
              <a:t>kot</a:t>
            </a:r>
            <a:r>
              <a:rPr lang="en-US" dirty="0"/>
              <a:t> v </a:t>
            </a:r>
            <a:r>
              <a:rPr lang="en-US" dirty="0" err="1"/>
              <a:t>produkciji</a:t>
            </a:r>
            <a:r>
              <a:rPr lang="en-US" dirty="0"/>
              <a:t> :)</a:t>
            </a:r>
          </a:p>
        </p:txBody>
      </p:sp>
    </p:spTree>
    <p:extLst>
      <p:ext uri="{BB962C8B-B14F-4D97-AF65-F5344CB8AC3E}">
        <p14:creationId xmlns:p14="http://schemas.microsoft.com/office/powerpoint/2010/main" val="1914864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3EF1E-B273-103D-FABA-BD81FF9764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Vaje</a:t>
            </a:r>
            <a:r>
              <a:rPr lang="en-US" dirty="0"/>
              <a:t> - </a:t>
            </a:r>
            <a:r>
              <a:rPr lang="en-US" dirty="0" err="1"/>
              <a:t>dodatki</a:t>
            </a:r>
            <a:endParaRPr lang="sl-SI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4EB570-F684-4BC9-9394-5FBDE71658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Seminar x CTF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768641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22BDD-63CA-FB4D-92B4-75E073A1F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Seminar!</a:t>
            </a:r>
            <a:endParaRPr lang="sl-SI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F6044-E35B-DEE7-2C69-89C54E2430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Metrike</a:t>
            </a:r>
            <a:endParaRPr lang="sl-SI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00786B-6D9C-C7AE-26AC-3D1209DB1C5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6 </a:t>
            </a:r>
            <a:r>
              <a:rPr lang="en-US" dirty="0" err="1"/>
              <a:t>strani</a:t>
            </a:r>
            <a:r>
              <a:rPr lang="en-US" dirty="0"/>
              <a:t> 2-column</a:t>
            </a:r>
          </a:p>
          <a:p>
            <a:r>
              <a:rPr lang="en-US" dirty="0" err="1"/>
              <a:t>Cca</a:t>
            </a:r>
            <a:r>
              <a:rPr lang="en-US" dirty="0"/>
              <a:t> 3k </a:t>
            </a:r>
            <a:r>
              <a:rPr lang="en-US" dirty="0" err="1"/>
              <a:t>besed</a:t>
            </a:r>
            <a:endParaRPr lang="en-US" dirty="0"/>
          </a:p>
          <a:p>
            <a:r>
              <a:rPr lang="en-US" dirty="0" err="1"/>
              <a:t>Tematika</a:t>
            </a:r>
            <a:r>
              <a:rPr lang="en-US" dirty="0"/>
              <a:t> “</a:t>
            </a:r>
            <a:r>
              <a:rPr lang="en-US" dirty="0" err="1"/>
              <a:t>poljubna</a:t>
            </a:r>
            <a:r>
              <a:rPr lang="en-US" dirty="0"/>
              <a:t>”</a:t>
            </a:r>
          </a:p>
          <a:p>
            <a:pPr lvl="1"/>
            <a:r>
              <a:rPr lang="en-US" dirty="0" err="1"/>
              <a:t>Glej</a:t>
            </a:r>
            <a:r>
              <a:rPr lang="en-US" dirty="0"/>
              <a:t> </a:t>
            </a:r>
            <a:r>
              <a:rPr lang="en-US" dirty="0" err="1"/>
              <a:t>seznam</a:t>
            </a:r>
            <a:endParaRPr lang="en-US" dirty="0"/>
          </a:p>
          <a:p>
            <a:r>
              <a:rPr lang="en-US" dirty="0" err="1"/>
              <a:t>Strokovni</a:t>
            </a:r>
            <a:r>
              <a:rPr lang="en-US" dirty="0"/>
              <a:t>/</a:t>
            </a:r>
            <a:r>
              <a:rPr lang="en-US" dirty="0" err="1"/>
              <a:t>znanstveni</a:t>
            </a:r>
            <a:r>
              <a:rPr lang="en-US" dirty="0"/>
              <a:t> </a:t>
            </a:r>
            <a:r>
              <a:rPr lang="en-US" dirty="0" err="1"/>
              <a:t>članek</a:t>
            </a:r>
            <a:endParaRPr lang="en-US" dirty="0"/>
          </a:p>
          <a:p>
            <a:pPr lvl="1"/>
            <a:r>
              <a:rPr lang="en-US" dirty="0" err="1"/>
              <a:t>Uporabna</a:t>
            </a:r>
            <a:r>
              <a:rPr lang="en-US" dirty="0"/>
              <a:t> </a:t>
            </a:r>
            <a:r>
              <a:rPr lang="en-US" dirty="0" err="1"/>
              <a:t>informatika</a:t>
            </a:r>
            <a:r>
              <a:rPr lang="en-US" dirty="0"/>
              <a:t>, </a:t>
            </a:r>
            <a:r>
              <a:rPr lang="en-US" dirty="0" err="1"/>
              <a:t>elektrotehniški</a:t>
            </a:r>
            <a:r>
              <a:rPr lang="en-US" dirty="0"/>
              <a:t> </a:t>
            </a:r>
            <a:r>
              <a:rPr lang="en-US" dirty="0" err="1"/>
              <a:t>vestnik</a:t>
            </a:r>
            <a:r>
              <a:rPr lang="en-US" dirty="0"/>
              <a:t>, …</a:t>
            </a:r>
            <a:endParaRPr lang="sl-SI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A00403-C9EE-5C4A-5502-4E8C1C3E9F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Kako</a:t>
            </a:r>
            <a:r>
              <a:rPr lang="en-US" dirty="0"/>
              <a:t>, do </a:t>
            </a:r>
            <a:r>
              <a:rPr lang="en-US" dirty="0" err="1"/>
              <a:t>kdaj</a:t>
            </a:r>
            <a:r>
              <a:rPr lang="en-US" dirty="0"/>
              <a:t>?</a:t>
            </a:r>
            <a:endParaRPr lang="sl-SI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E82624-6434-4F25-2D3E-CB6A9558DB9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2 </a:t>
            </a:r>
            <a:r>
              <a:rPr lang="en-US" dirty="0" err="1"/>
              <a:t>študenta</a:t>
            </a:r>
            <a:r>
              <a:rPr lang="en-US" dirty="0"/>
              <a:t> v </a:t>
            </a:r>
            <a:r>
              <a:rPr lang="en-US" dirty="0" err="1"/>
              <a:t>skupini</a:t>
            </a:r>
            <a:endParaRPr lang="en-US" dirty="0"/>
          </a:p>
          <a:p>
            <a:pPr lvl="1"/>
            <a:r>
              <a:rPr lang="en-US" dirty="0" err="1"/>
              <a:t>Brez</a:t>
            </a:r>
            <a:r>
              <a:rPr lang="en-US" dirty="0"/>
              <a:t> “</a:t>
            </a:r>
            <a:r>
              <a:rPr lang="en-US" dirty="0" err="1"/>
              <a:t>šlepanja</a:t>
            </a:r>
            <a:r>
              <a:rPr lang="en-US" dirty="0"/>
              <a:t>”!</a:t>
            </a:r>
          </a:p>
          <a:p>
            <a:r>
              <a:rPr lang="en-US" dirty="0" err="1"/>
              <a:t>Prvi</a:t>
            </a:r>
            <a:r>
              <a:rPr lang="en-US" dirty="0"/>
              <a:t> draft – 27. </a:t>
            </a:r>
            <a:r>
              <a:rPr lang="en-US" dirty="0" err="1"/>
              <a:t>april</a:t>
            </a:r>
            <a:endParaRPr lang="en-US" dirty="0"/>
          </a:p>
          <a:p>
            <a:r>
              <a:rPr lang="en-US" dirty="0"/>
              <a:t>Camera-ready – 15. </a:t>
            </a:r>
            <a:r>
              <a:rPr lang="en-US" dirty="0" err="1"/>
              <a:t>maj</a:t>
            </a:r>
            <a:endParaRPr lang="en-US" dirty="0"/>
          </a:p>
          <a:p>
            <a:r>
              <a:rPr lang="en-US" dirty="0" err="1"/>
              <a:t>Teme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izberite</a:t>
            </a:r>
            <a:r>
              <a:rPr lang="en-US" dirty="0"/>
              <a:t> do 1. </a:t>
            </a:r>
            <a:r>
              <a:rPr lang="en-US" dirty="0" err="1"/>
              <a:t>marca</a:t>
            </a:r>
            <a:r>
              <a:rPr lang="en-US" dirty="0"/>
              <a:t>!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50510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A157C-5878-9652-397B-061BC772B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</a:t>
            </a:r>
            <a:endParaRPr lang="sl-SI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721FB-6301-04E2-596F-3627AB54A8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Kaj je to?</a:t>
            </a:r>
            <a:endParaRPr lang="sl-SI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5664FE-30C5-DBD8-E547-9C0A307711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Tekmovanje</a:t>
            </a:r>
            <a:r>
              <a:rPr lang="en-US" dirty="0"/>
              <a:t> </a:t>
            </a:r>
            <a:r>
              <a:rPr lang="en-US" dirty="0" err="1"/>
              <a:t>preko</a:t>
            </a:r>
            <a:r>
              <a:rPr lang="en-US" dirty="0"/>
              <a:t> </a:t>
            </a:r>
            <a:r>
              <a:rPr lang="en-US" dirty="0" err="1"/>
              <a:t>izzivov</a:t>
            </a:r>
            <a:endParaRPr lang="en-US" dirty="0"/>
          </a:p>
          <a:p>
            <a:r>
              <a:rPr lang="en-US" dirty="0" err="1"/>
              <a:t>Različni</a:t>
            </a:r>
            <a:r>
              <a:rPr lang="en-US" dirty="0"/>
              <a:t> </a:t>
            </a:r>
            <a:r>
              <a:rPr lang="en-US" dirty="0" err="1"/>
              <a:t>pristopi</a:t>
            </a:r>
            <a:r>
              <a:rPr lang="en-US" dirty="0"/>
              <a:t> in </a:t>
            </a:r>
            <a:r>
              <a:rPr lang="en-US" dirty="0" err="1"/>
              <a:t>težavnosti</a:t>
            </a:r>
            <a:endParaRPr lang="en-US" dirty="0"/>
          </a:p>
          <a:p>
            <a:pPr lvl="1"/>
            <a:r>
              <a:rPr lang="en-US" dirty="0" err="1"/>
              <a:t>Lahko</a:t>
            </a:r>
            <a:r>
              <a:rPr lang="en-US" dirty="0"/>
              <a:t> ne </a:t>
            </a:r>
            <a:r>
              <a:rPr lang="en-US" dirty="0" err="1"/>
              <a:t>poznate</a:t>
            </a:r>
            <a:r>
              <a:rPr lang="en-US" dirty="0"/>
              <a:t> </a:t>
            </a:r>
            <a:r>
              <a:rPr lang="en-US" dirty="0" err="1"/>
              <a:t>ničesar</a:t>
            </a:r>
            <a:r>
              <a:rPr lang="en-US" dirty="0"/>
              <a:t>, </a:t>
            </a:r>
            <a:r>
              <a:rPr lang="en-US" dirty="0" err="1"/>
              <a:t>skoraj</a:t>
            </a:r>
            <a:r>
              <a:rPr lang="en-US" dirty="0"/>
              <a:t> </a:t>
            </a:r>
            <a:r>
              <a:rPr lang="en-US" dirty="0" err="1"/>
              <a:t>nemogoče</a:t>
            </a:r>
            <a:r>
              <a:rPr lang="en-US" dirty="0"/>
              <a:t> je </a:t>
            </a:r>
            <a:r>
              <a:rPr lang="en-US" dirty="0" err="1"/>
              <a:t>doseči</a:t>
            </a:r>
            <a:r>
              <a:rPr lang="en-US" dirty="0"/>
              <a:t> </a:t>
            </a:r>
            <a:r>
              <a:rPr lang="en-US" dirty="0" err="1"/>
              <a:t>vse</a:t>
            </a:r>
            <a:r>
              <a:rPr lang="en-US" dirty="0"/>
              <a:t> </a:t>
            </a:r>
            <a:r>
              <a:rPr lang="en-US" dirty="0" err="1"/>
              <a:t>točke</a:t>
            </a:r>
            <a:endParaRPr lang="en-US" dirty="0"/>
          </a:p>
          <a:p>
            <a:r>
              <a:rPr lang="en-US" dirty="0" err="1"/>
              <a:t>Zelo</a:t>
            </a:r>
            <a:r>
              <a:rPr lang="en-US" dirty="0"/>
              <a:t> hands-on </a:t>
            </a:r>
            <a:r>
              <a:rPr lang="en-US" dirty="0" err="1"/>
              <a:t>pristop</a:t>
            </a:r>
            <a:r>
              <a:rPr lang="en-US" dirty="0"/>
              <a:t> k </a:t>
            </a:r>
            <a:r>
              <a:rPr lang="en-US" dirty="0" err="1"/>
              <a:t>kibernetski</a:t>
            </a:r>
            <a:r>
              <a:rPr lang="en-US" dirty="0"/>
              <a:t> </a:t>
            </a:r>
            <a:r>
              <a:rPr lang="en-US" dirty="0" err="1"/>
              <a:t>varnosti</a:t>
            </a:r>
            <a:endParaRPr lang="en-US" dirty="0"/>
          </a:p>
          <a:p>
            <a:pPr lvl="1"/>
            <a:r>
              <a:rPr lang="en-US" dirty="0" err="1"/>
              <a:t>Napadanje</a:t>
            </a:r>
            <a:r>
              <a:rPr lang="en-US" dirty="0"/>
              <a:t>, </a:t>
            </a:r>
            <a:r>
              <a:rPr lang="en-US" dirty="0" err="1"/>
              <a:t>obramba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sl-SI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25243F-FE8F-B465-A450-084ED9F8FE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Ocena</a:t>
            </a:r>
            <a:endParaRPr lang="sl-SI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DCB87-327D-CEEE-6FA3-DD2D1C9E4F9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Glorious failure</a:t>
            </a:r>
          </a:p>
          <a:p>
            <a:pPr lvl="1"/>
            <a:r>
              <a:rPr lang="en-US" dirty="0"/>
              <a:t>10% </a:t>
            </a:r>
            <a:r>
              <a:rPr lang="en-US" dirty="0" err="1"/>
              <a:t>bonusa</a:t>
            </a:r>
            <a:r>
              <a:rPr lang="en-US" dirty="0"/>
              <a:t> </a:t>
            </a:r>
            <a:r>
              <a:rPr lang="en-US" dirty="0" err="1"/>
              <a:t>pri</a:t>
            </a:r>
            <a:r>
              <a:rPr lang="en-US" dirty="0"/>
              <a:t> </a:t>
            </a:r>
            <a:r>
              <a:rPr lang="en-US" dirty="0" err="1"/>
              <a:t>vajah</a:t>
            </a:r>
            <a:endParaRPr lang="en-US" dirty="0"/>
          </a:p>
          <a:p>
            <a:r>
              <a:rPr lang="en-US" dirty="0" err="1"/>
              <a:t>Najboljši</a:t>
            </a:r>
            <a:r>
              <a:rPr lang="en-US" dirty="0"/>
              <a:t> </a:t>
            </a:r>
            <a:r>
              <a:rPr lang="en-US" dirty="0" err="1"/>
              <a:t>trije</a:t>
            </a:r>
            <a:r>
              <a:rPr lang="en-US" dirty="0"/>
              <a:t>*</a:t>
            </a:r>
          </a:p>
          <a:p>
            <a:pPr lvl="1"/>
            <a:r>
              <a:rPr lang="en-US" dirty="0" err="1"/>
              <a:t>popotovanje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mednarodni</a:t>
            </a:r>
            <a:r>
              <a:rPr lang="en-US" dirty="0"/>
              <a:t> </a:t>
            </a:r>
            <a:r>
              <a:rPr lang="en-US" dirty="0" err="1"/>
              <a:t>dogodek</a:t>
            </a:r>
            <a:endParaRPr lang="en-US" dirty="0"/>
          </a:p>
          <a:p>
            <a:r>
              <a:rPr lang="en-US" b="1" dirty="0"/>
              <a:t>12. </a:t>
            </a:r>
            <a:r>
              <a:rPr lang="en-US" b="1" dirty="0" err="1"/>
              <a:t>april</a:t>
            </a:r>
            <a:r>
              <a:rPr lang="en-US" b="1" dirty="0"/>
              <a:t> (</a:t>
            </a:r>
            <a:r>
              <a:rPr lang="en-US" b="1" dirty="0" err="1"/>
              <a:t>sobota</a:t>
            </a:r>
            <a:r>
              <a:rPr lang="en-US" b="1" dirty="0"/>
              <a:t>)</a:t>
            </a:r>
          </a:p>
          <a:p>
            <a:pPr lvl="1"/>
            <a:r>
              <a:rPr lang="en-US" dirty="0" err="1"/>
              <a:t>Dogodek</a:t>
            </a:r>
            <a:r>
              <a:rPr lang="en-US" dirty="0"/>
              <a:t> </a:t>
            </a:r>
            <a:r>
              <a:rPr lang="en-US" dirty="0" err="1"/>
              <a:t>bo</a:t>
            </a:r>
            <a:r>
              <a:rPr lang="en-US" dirty="0"/>
              <a:t> </a:t>
            </a:r>
            <a:r>
              <a:rPr lang="en-US" dirty="0" err="1"/>
              <a:t>trajal</a:t>
            </a:r>
            <a:r>
              <a:rPr lang="en-US" dirty="0"/>
              <a:t> cel dan</a:t>
            </a:r>
          </a:p>
          <a:p>
            <a:r>
              <a:rPr lang="en-US" dirty="0" err="1"/>
              <a:t>Hrana</a:t>
            </a:r>
            <a:r>
              <a:rPr lang="en-US" dirty="0"/>
              <a:t> in </a:t>
            </a:r>
            <a:r>
              <a:rPr lang="en-US" dirty="0" err="1"/>
              <a:t>pijača</a:t>
            </a:r>
            <a:r>
              <a:rPr lang="en-US" dirty="0"/>
              <a:t> </a:t>
            </a:r>
            <a:r>
              <a:rPr lang="en-US" dirty="0" err="1"/>
              <a:t>bosta</a:t>
            </a:r>
            <a:r>
              <a:rPr lang="en-US" dirty="0"/>
              <a:t> </a:t>
            </a:r>
            <a:r>
              <a:rPr lang="en-US" dirty="0" err="1"/>
              <a:t>zagotovljeni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47068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axy presentation" id="{D860ABA3-507A-4DC6-8D34-B6D2FE41A3BA}" vid="{BBA8DB39-4D39-4790-8D8A-7FB22E96343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D08CD0-82A3-4566-9B63-BB91B2D8976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979E8A1-055A-4751-97E9-E6B1F9E2121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4958658-F0F0-4C75-A3B7-276A0C8E9F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{613CEFFA-55A7-439C-8D53-9DB28B500E27}tf89338750_win32</Template>
  <TotalTime>7440</TotalTime>
  <Words>441</Words>
  <Application>Microsoft Office PowerPoint</Application>
  <PresentationFormat>Widescreen</PresentationFormat>
  <Paragraphs>92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Univers</vt:lpstr>
      <vt:lpstr>Wingdings</vt:lpstr>
      <vt:lpstr>GradientUnivers</vt:lpstr>
      <vt:lpstr>Varnost programov</vt:lpstr>
      <vt:lpstr>Današnje teme</vt:lpstr>
      <vt:lpstr>Potek predmeta</vt:lpstr>
      <vt:lpstr>Ocene</vt:lpstr>
      <vt:lpstr>Predavanja</vt:lpstr>
      <vt:lpstr>Vaje</vt:lpstr>
      <vt:lpstr>Vaje - dodatki</vt:lpstr>
      <vt:lpstr>Seminar!</vt:lpstr>
      <vt:lpstr>CTF</vt:lpstr>
      <vt:lpstr>Ponovitev osnov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Varnost programov</dc:title>
  <dc:creator>Matevž Pesek</dc:creator>
  <cp:lastModifiedBy>Pesek, Matevž</cp:lastModifiedBy>
  <cp:revision>21</cp:revision>
  <dcterms:created xsi:type="dcterms:W3CDTF">2024-01-16T10:07:36Z</dcterms:created>
  <dcterms:modified xsi:type="dcterms:W3CDTF">2025-02-19T08:59:11Z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